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94" autoAdjust="0"/>
  </p:normalViewPr>
  <p:slideViewPr>
    <p:cSldViewPr>
      <p:cViewPr varScale="1">
        <p:scale>
          <a:sx n="67" d="100"/>
          <a:sy n="67" d="100"/>
        </p:scale>
        <p:origin x="-7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10" Type="http://schemas.openxmlformats.org/officeDocument/2006/relationships/image" Target="../media/image40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culture.ru/images/e663f9a9-bea5-5ebd-b6b2-15a379243e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48065" y="4797152"/>
            <a:ext cx="2520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«Открываем дверь в среднюю группу!»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5393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5.infourok.ru/uploads/ex/0d32/000c7cc9-6c59084f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4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692696"/>
            <a:ext cx="7344816" cy="5262979"/>
          </a:xfrm>
          <a:prstGeom prst="rect">
            <a:avLst/>
          </a:prstGeom>
          <a:scene3d>
            <a:camera prst="isometricOffAxis1Right"/>
            <a:lightRig rig="threePt" dir="t"/>
          </a:scene3d>
        </p:spPr>
        <p:txBody>
          <a:bodyPr wrap="square">
            <a:spAutoFit/>
          </a:bodyPr>
          <a:lstStyle/>
          <a:p>
            <a:r>
              <a:rPr lang="ru-RU" sz="2400" b="1" dirty="0"/>
              <a:t>Цели:</a:t>
            </a:r>
            <a:r>
              <a:rPr lang="ru-RU" sz="2400" dirty="0"/>
              <a:t> расширение контакта между педагогами и родителями; моделирование перспектив взаимодействия на новый учебный год; повышение педагогической культуры родителей.</a:t>
            </a:r>
          </a:p>
          <a:p>
            <a:r>
              <a:rPr lang="ru-RU" sz="2400" b="1" dirty="0"/>
              <a:t>Задачи:</a:t>
            </a:r>
            <a:r>
              <a:rPr lang="ru-RU" sz="2400" dirty="0"/>
              <a:t> рассмотреть возрастные и индивидуальные особенности детей 4-5 лет; познакомить родителей с задачами и особенностями образовательной работы, задачами дошкольного учреждения на новый учебный год; обновить анкетные данные семей воспитанников; научить родителей наблюдать за ребенком, изучать его, видеть успехи и неудачи, стараться помочь ему развиваться в его собственном темпе; активизировать работу по развитию речи детей.</a:t>
            </a:r>
          </a:p>
        </p:txBody>
      </p:sp>
    </p:spTree>
    <p:extLst>
      <p:ext uri="{BB962C8B-B14F-4D97-AF65-F5344CB8AC3E}">
        <p14:creationId xmlns:p14="http://schemas.microsoft.com/office/powerpoint/2010/main" val="2814648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ds05.infourok.ru/uploads/ex/0d32/000c7cc9-6c59084f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024" y="2227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35696" y="692696"/>
            <a:ext cx="66247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Участники:</a:t>
            </a:r>
            <a:r>
              <a:rPr lang="ru-RU" sz="2400" dirty="0"/>
              <a:t> воспитатели, родители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endParaRPr lang="ru-RU" sz="2400" dirty="0"/>
          </a:p>
          <a:p>
            <a:r>
              <a:rPr lang="ru-RU" sz="2400" b="1" dirty="0"/>
              <a:t>План проведения</a:t>
            </a:r>
            <a:r>
              <a:rPr lang="ru-RU" sz="2400" dirty="0"/>
              <a:t>:</a:t>
            </a:r>
          </a:p>
          <a:p>
            <a:r>
              <a:rPr lang="ru-RU" sz="2400" dirty="0"/>
              <a:t>1.Вступительная часть.</a:t>
            </a:r>
          </a:p>
          <a:p>
            <a:r>
              <a:rPr lang="ru-RU" sz="2400" dirty="0"/>
              <a:t>2.Поздравление родителей с началом учебного года.</a:t>
            </a:r>
          </a:p>
          <a:p>
            <a:r>
              <a:rPr lang="ru-RU" sz="2400" dirty="0"/>
              <a:t>3. «Ребенок 4-5 лет».</a:t>
            </a:r>
          </a:p>
          <a:p>
            <a:r>
              <a:rPr lang="ru-RU" sz="2400" dirty="0"/>
              <a:t>4.Особенности образовательного процесса в средней группе.</a:t>
            </a:r>
          </a:p>
          <a:p>
            <a:r>
              <a:rPr lang="ru-RU" sz="2400" dirty="0"/>
              <a:t>5. Коротко о разном.</a:t>
            </a:r>
          </a:p>
          <a:p>
            <a:r>
              <a:rPr lang="ru-RU" sz="2400" dirty="0"/>
              <a:t>Воспитатель: </a:t>
            </a:r>
            <a:r>
              <a:rPr lang="ru-RU" sz="2400" dirty="0" smtClean="0"/>
              <a:t>Полещук Анна Анатольевна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14035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ds05.infourok.ru/uploads/ex/0d32/000c7cc9-6c59084f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" y="260648"/>
            <a:ext cx="91188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Ход собрания</a:t>
            </a:r>
            <a:r>
              <a:rPr lang="ru-RU" dirty="0"/>
              <a:t>:</a:t>
            </a:r>
          </a:p>
          <a:p>
            <a:r>
              <a:rPr lang="ru-RU" b="1" dirty="0"/>
              <a:t>1.</a:t>
            </a:r>
            <a:r>
              <a:rPr lang="ru-RU" dirty="0"/>
              <a:t>Родители заходят в группу, располагаются</a:t>
            </a:r>
          </a:p>
          <a:p>
            <a:r>
              <a:rPr lang="ru-RU" b="1" dirty="0"/>
              <a:t>Воспитатель:</a:t>
            </a:r>
            <a:r>
              <a:rPr lang="ru-RU" dirty="0"/>
              <a:t> Здравствуйте, уважаемые родители!</a:t>
            </a:r>
          </a:p>
          <a:p>
            <a:r>
              <a:rPr lang="ru-RU" dirty="0"/>
              <a:t>Мы вас пригласили на встречу в детский сад,</a:t>
            </a:r>
          </a:p>
          <a:p>
            <a:r>
              <a:rPr lang="ru-RU" dirty="0"/>
              <a:t>Нам нужно с вами союзниками стать!</a:t>
            </a:r>
          </a:p>
          <a:p>
            <a:r>
              <a:rPr lang="ru-RU" dirty="0"/>
              <a:t>Различные вопросы мы будем обсуждать.</a:t>
            </a:r>
          </a:p>
          <a:p>
            <a:r>
              <a:rPr lang="ru-RU" dirty="0"/>
              <a:t>И детям нашим вместе будем помогать.</a:t>
            </a:r>
          </a:p>
          <a:p>
            <a:r>
              <a:rPr lang="ru-RU" dirty="0"/>
              <a:t>Прислушиваться будем к вашим пожеланиям,</a:t>
            </a:r>
          </a:p>
          <a:p>
            <a:r>
              <a:rPr lang="ru-RU" dirty="0"/>
              <a:t>Подробно вам расскажем о детском воспитании.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2845971"/>
            <a:ext cx="87844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Воспитатель</a:t>
            </a:r>
            <a:r>
              <a:rPr lang="ru-RU" dirty="0"/>
              <a:t>: Вот и подошло к концу лето. Наступила осень, а как вы его провели со своими детьми, мы сейчас узнаем с помощью упражнения…</a:t>
            </a:r>
          </a:p>
          <a:p>
            <a:r>
              <a:rPr lang="ru-RU" b="1" dirty="0"/>
              <a:t>Упражнение «Как мы провели лето»</a:t>
            </a:r>
            <a:endParaRPr lang="ru-RU" dirty="0"/>
          </a:p>
          <a:p>
            <a:r>
              <a:rPr lang="ru-RU" dirty="0"/>
              <a:t>-Поднимите правую руку те, кто, ходил со своим ребенком в лес.</a:t>
            </a:r>
          </a:p>
          <a:p>
            <a:r>
              <a:rPr lang="ru-RU" dirty="0"/>
              <a:t>-Поднимите левую руку те, кто ходил с ребёнком на рыбалку.</a:t>
            </a:r>
          </a:p>
          <a:p>
            <a:r>
              <a:rPr lang="ru-RU" dirty="0"/>
              <a:t>-Встаньте те, кто купался в море (плавал вместе с ребенком, загорал на пляже).</a:t>
            </a:r>
          </a:p>
          <a:p>
            <a:r>
              <a:rPr lang="ru-RU" dirty="0"/>
              <a:t>-Возьмитесь за правое ухо те, у чьих детей от загара сгорела спина.</a:t>
            </a:r>
          </a:p>
          <a:p>
            <a:r>
              <a:rPr lang="ru-RU" dirty="0"/>
              <a:t>-Подержитесь за нос те, кто читал детям книги.</a:t>
            </a:r>
          </a:p>
          <a:p>
            <a:r>
              <a:rPr lang="ru-RU" dirty="0"/>
              <a:t>-Потрогайте левое ухо те, кто купил своему ребенку мяч (или любой другой предмет для двигательной активности).</a:t>
            </a:r>
          </a:p>
          <a:p>
            <a:r>
              <a:rPr lang="ru-RU" dirty="0"/>
              <a:t>-Дотроньтесь до соседа те, чьи дети помогали родителям на даче (в огороде).</a:t>
            </a:r>
          </a:p>
          <a:p>
            <a:r>
              <a:rPr lang="ru-RU" dirty="0"/>
              <a:t>-Высоко поднимите две руки те, чей ребенок научился чему-нибудь новому и т. п.</a:t>
            </a:r>
          </a:p>
          <a:p>
            <a:r>
              <a:rPr lang="ru-RU" dirty="0"/>
              <a:t>Да, я вижу, вы приятно и с пользой для детей провели лето. Значит, вы замечательные родители!</a:t>
            </a:r>
          </a:p>
        </p:txBody>
      </p:sp>
    </p:spTree>
    <p:extLst>
      <p:ext uri="{BB962C8B-B14F-4D97-AF65-F5344CB8AC3E}">
        <p14:creationId xmlns:p14="http://schemas.microsoft.com/office/powerpoint/2010/main" val="2331450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ds05.infourok.ru/uploads/ex/0d32/000c7cc9-6c59084f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" y="-33925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35862" y="404664"/>
            <a:ext cx="766858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2. Воспитатель: Нашим дорогим ребятам исполнилось 4 года, а многим уже скоро будет 5 лет. Они перешли в среднюю группу детского сада. Несмотря на то, что дети стали на год взрослее, они по-прежнему нуждаются в любви, заботе и ласке.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Да , ребенок- это цветок, очень хрупкий ранимый и беззащитный. И чтобы цветок рос и не увядал ему нужна вода. Так давайте подарим этому цветочку ( внутри фото группы) капли любви, которыми он будет питаться весь год!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Родителям предлагают написать ласковое слово на капельках и прикрепить их к цветку!</a:t>
            </a:r>
          </a:p>
        </p:txBody>
      </p:sp>
      <p:pic>
        <p:nvPicPr>
          <p:cNvPr id="5124" name="Picture 4" descr="https://photoshop-kopona.com/uploads/posts/2019-09/1569214841_animated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75" y="3897593"/>
            <a:ext cx="3024336" cy="228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photoshop-kopona.com/uploads/posts/2019-09/1569214841_animated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711" y="4005064"/>
            <a:ext cx="2643373" cy="199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photoshop-kopona.com/uploads/posts/2019-09/1569214841_animated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756" y="3395075"/>
            <a:ext cx="1631033" cy="123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857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d32/000c7cc9-6c59084f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" y="-33925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31640" y="404664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3. Особенности образовательного процесса в средней группе.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908720"/>
            <a:ext cx="7560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 СанПиНу в средней группе планируется 10 занятий не более 20 минут. Из них 3 занятия по физкультуре, 2 занятия музыкой, 1 – по математике, 1 – ознакомление с окружающим, 1- по развитию речи и чтению художественной литературы, 1- рисование и лепка с аппликацией к чередуются через неделю.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2924944"/>
            <a:ext cx="67687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Как Вы, наверное, знаете наша образовательная программа ведется по нескольким образовательным областям.</a:t>
            </a:r>
          </a:p>
          <a:p>
            <a:r>
              <a:rPr lang="ru-RU" dirty="0"/>
              <a:t>Например, </a:t>
            </a:r>
            <a:r>
              <a:rPr lang="ru-RU" b="1" dirty="0"/>
              <a:t>«Здоровье</a:t>
            </a:r>
            <a:r>
              <a:rPr lang="ru-RU" dirty="0"/>
              <a:t>», в которой мы будем учиться соблюдать элементарные правила гигиены, обращаться за помощью к взрослым при заболевании, травме, соблюдать элементарные правила приема пищи.</a:t>
            </a:r>
          </a:p>
        </p:txBody>
      </p:sp>
    </p:spTree>
    <p:extLst>
      <p:ext uri="{BB962C8B-B14F-4D97-AF65-F5344CB8AC3E}">
        <p14:creationId xmlns:p14="http://schemas.microsoft.com/office/powerpoint/2010/main" val="3894507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ds05.infourok.ru/uploads/ex/0d32/000c7cc9-6c59084f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4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260648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Следующая образовательная область – это </a:t>
            </a:r>
            <a:r>
              <a:rPr lang="ru-RU" b="1" dirty="0"/>
              <a:t>«Физическая культура»</a:t>
            </a:r>
            <a:r>
              <a:rPr lang="ru-RU" dirty="0"/>
              <a:t>, где у ребят будут формироваться такие качества как ловкость, быстрота, правильность выполнения движений, ориентировка в пространстве.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03" y="1792676"/>
            <a:ext cx="1662786" cy="22217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857" y="1628800"/>
            <a:ext cx="2808312" cy="210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870" y="1712849"/>
            <a:ext cx="1927564" cy="2570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365104"/>
            <a:ext cx="2032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679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ds05.infourok.ru/uploads/ex/0d32/000c7cc9-6c59084f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95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3105" y="188640"/>
            <a:ext cx="86764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Еще одна образовательная область </a:t>
            </a:r>
            <a:r>
              <a:rPr lang="ru-RU" b="1" dirty="0"/>
              <a:t>«Социализация»,</a:t>
            </a:r>
            <a:r>
              <a:rPr lang="ru-RU" dirty="0"/>
              <a:t> в которой мы тоже будем формировать умение объединяться в игре со сверстниками, принимать на себя роль, владеть способом ролевого поведения, иметь простейшие представления о различных профессиях и примерять их на себя; стараться не ссориться, решать все возникшие споры мирно.</a:t>
            </a:r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29" y="1988840"/>
            <a:ext cx="3889872" cy="2664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64553"/>
            <a:ext cx="3987800" cy="29845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83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d32/000c7cc9-6c59084f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" y="-33925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40038" y="116632"/>
            <a:ext cx="77768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Следующая образовательная область, которую мы будем осваивать в течение года – это </a:t>
            </a:r>
            <a:r>
              <a:rPr lang="ru-RU" b="1" dirty="0"/>
              <a:t>«Труд».</a:t>
            </a:r>
            <a:r>
              <a:rPr lang="ru-RU" dirty="0"/>
              <a:t> Здесь мы будем формировать и закреплять умение самостоятельно одеваться, раздеваться, складывать одежду, убирать ее, с помощью взрослого приводить в порядок. Мы уже начали формировать навыки и умения дежурства, что им очень нравится.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" y="1988840"/>
            <a:ext cx="1870610" cy="2494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409641"/>
            <a:ext cx="2160240" cy="2886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37741"/>
            <a:ext cx="2331041" cy="3114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468833"/>
            <a:ext cx="2304742" cy="3079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9579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d32/000c7cc9-6c59084f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" y="-33925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243513"/>
            <a:ext cx="7704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Также мы уделяем большое внимание такой образовательной области как </a:t>
            </a:r>
            <a:r>
              <a:rPr lang="ru-RU" b="1" dirty="0"/>
              <a:t>«Безопасность».</a:t>
            </a:r>
            <a:r>
              <a:rPr lang="ru-RU" dirty="0"/>
              <a:t> Здесь мы стараемся научить детей соблюдать элементарные правила поведения в детском саду, на улице, в транспорте, соблюдать элементарные правила дорожного движения. У нас на группе существует специальный уголок, посвященный правилам дорожного движения.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828946"/>
            <a:ext cx="2691656" cy="201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437112"/>
            <a:ext cx="2583911" cy="1933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00808"/>
            <a:ext cx="2984500" cy="398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4136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d32/000c7cc9-6c59084f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8311" y="116632"/>
            <a:ext cx="861491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следующую образовательную область, которая называется «</a:t>
            </a:r>
            <a:r>
              <a:rPr lang="ru-RU" b="1" dirty="0"/>
              <a:t>Познание»,</a:t>
            </a:r>
            <a:r>
              <a:rPr lang="ru-RU" dirty="0"/>
              <a:t> входит несколько видов деятельности. Это конструирование, где мы будем учиться использовать строительные детали с учетом их конструктивных свойств, Математика, где ребята научатся различать, из каких частей составлена группа предметов, называть их характерные особенности (цвет, размер, назначение). Будут сформированы навыки счета до 10 и обратно, навыки сравнения количества предметов в группах на основе счета, а также навыки сравнения двух предмета по величине. Будем формировать и закреплять знания геометрических форм (круг, квадрат, треугольник, шар, куб). Определять части суток.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2382" y="278338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Это конструирование, где мы будем учиться использовать строительные детали с учетом их конструктивных </a:t>
            </a:r>
            <a:r>
              <a:rPr lang="ru-RU" b="1" dirty="0" smtClean="0"/>
              <a:t>свойств</a:t>
            </a:r>
            <a:r>
              <a:rPr lang="ru-RU" b="1" dirty="0"/>
              <a:t>.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71" y="3807204"/>
            <a:ext cx="2990850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316015"/>
            <a:ext cx="2520280" cy="3367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6021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d32/000c7cc9-6c59084f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" y="-76016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2962" y="260648"/>
            <a:ext cx="82089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Математика, где ребята научатся различать, из каких частей составлена группа предметов, называть их характерные особенности (цвет, размер, назначение). Будут сформированы навыки счета до 10 и обратно, навыки сравнения количества предметов в группах на основе счета, а также навыки сравнения двух предмета по величине. Будем формировать и закреплять знания геометрических форм (круг, квадрат, треугольник, шар, куб). Определять части суток.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95" y="3501008"/>
            <a:ext cx="1974420" cy="26381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074406"/>
            <a:ext cx="1974420" cy="26381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717032"/>
            <a:ext cx="2097026" cy="28019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444" y="1821723"/>
            <a:ext cx="2160240" cy="28864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0194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d32/000c7cc9-6c59084f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3" y="171306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188640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Еще одна образовательная область, которую мы реализуем – это </a:t>
            </a:r>
            <a:r>
              <a:rPr lang="ru-RU" b="1" dirty="0"/>
              <a:t>«Коммуникация»,</a:t>
            </a:r>
            <a:r>
              <a:rPr lang="ru-RU" dirty="0"/>
              <a:t> в которой мы должны будем научиться выделять первый звук в слове, рассказывать о содержании сюжетной картинки, с помощью взрослого повторять образцы описания игрушки.</a:t>
            </a:r>
          </a:p>
        </p:txBody>
      </p:sp>
      <p:pic>
        <p:nvPicPr>
          <p:cNvPr id="4" name="Рисунок 3" descr="C:\Users\Администратор\AppData\Local\Microsoft\Windows\Temporary Internet Files\Content.Word\20220519_09431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05" y="1905710"/>
            <a:ext cx="2495703" cy="1811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Администратор\AppData\Local\Microsoft\Windows\Temporary Internet Files\Content.Word\20220519_090853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783" y="1268760"/>
            <a:ext cx="2323887" cy="290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Администратор\AppData\Local\Microsoft\Windows\Temporary Internet Files\Content.Word\20220519_091928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068960"/>
            <a:ext cx="2568178" cy="2880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5533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d32/000c7cc9-6c59084f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" y="21672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31273" y="332656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образовательной области </a:t>
            </a:r>
            <a:r>
              <a:rPr lang="ru-RU" b="1" dirty="0"/>
              <a:t>«Чтение художественной литературы»</a:t>
            </a:r>
            <a:r>
              <a:rPr lang="ru-RU" dirty="0"/>
              <a:t> ребята будут пробовать инсценировать с помощью взрослого небольшие сказки или отрывки из них, называть любимую сказку, читать наизусть стихотворение.</a:t>
            </a:r>
          </a:p>
        </p:txBody>
      </p:sp>
      <p:pic>
        <p:nvPicPr>
          <p:cNvPr id="4" name="Рисунок 3" descr="C:\Users\Администратор\AppData\Local\Microsoft\Windows\Temporary Internet Files\Content.Word\20220419_09204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2120900" cy="15906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31273" y="3212976"/>
            <a:ext cx="30780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1.Жили-были дед и баба и была у них курочка ряба снесла </a:t>
            </a:r>
          </a:p>
          <a:p>
            <a:r>
              <a:rPr lang="ru-RU" dirty="0"/>
              <a:t>курочка яичка не простое, а золотое.</a:t>
            </a:r>
          </a:p>
        </p:txBody>
      </p:sp>
      <p:pic>
        <p:nvPicPr>
          <p:cNvPr id="6" name="Рисунок 5" descr="C:\Users\Администратор\AppData\Local\Microsoft\Windows\Temporary Internet Files\Content.Word\20220419_090905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005" y="1373355"/>
            <a:ext cx="1152525" cy="20288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447005" y="3351475"/>
            <a:ext cx="20610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2. мышка бежала хвостиком махнула </a:t>
            </a:r>
          </a:p>
          <a:p>
            <a:r>
              <a:rPr lang="ru-RU" dirty="0"/>
              <a:t>яичко упало и разбилось</a:t>
            </a:r>
          </a:p>
        </p:txBody>
      </p:sp>
      <p:pic>
        <p:nvPicPr>
          <p:cNvPr id="8" name="Рисунок 7" descr="C:\Users\Администратор\AppData\Local\Microsoft\Windows\Temporary Internet Files\Content.Word\20220419_09235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281158"/>
            <a:ext cx="2028825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5537657" y="3075459"/>
            <a:ext cx="27247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3. пришла </a:t>
            </a:r>
            <a:r>
              <a:rPr lang="ru-RU" dirty="0"/>
              <a:t>внучка к бабушке и дедушке вместе плачут над яичком</a:t>
            </a:r>
          </a:p>
        </p:txBody>
      </p:sp>
    </p:spTree>
    <p:extLst>
      <p:ext uri="{BB962C8B-B14F-4D97-AF65-F5344CB8AC3E}">
        <p14:creationId xmlns:p14="http://schemas.microsoft.com/office/powerpoint/2010/main" val="3525248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d32/000c7cc9-6c59084f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Администратор\AppData\Local\Microsoft\Windows\Temporary Internet Files\Content.Word\20220419_092418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593" y="548680"/>
            <a:ext cx="904875" cy="20288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27584" y="2577505"/>
            <a:ext cx="25549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4. </a:t>
            </a:r>
            <a:r>
              <a:rPr lang="ru-RU" dirty="0"/>
              <a:t>-Здесь Внучек в гости забежал, Картину грустную застал.</a:t>
            </a:r>
          </a:p>
        </p:txBody>
      </p:sp>
      <p:pic>
        <p:nvPicPr>
          <p:cNvPr id="5" name="Рисунок 4" descr="C:\Users\Администратор\AppData\Local\Microsoft\Windows\Temporary Internet Files\Content.Word\20220419_09245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22249"/>
            <a:ext cx="995045" cy="19621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3343925" y="2348880"/>
            <a:ext cx="22361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5. </a:t>
            </a:r>
            <a:r>
              <a:rPr lang="ru-RU" dirty="0"/>
              <a:t>-Ведь ты же, милая подружка, Не просто Курочка - несушка! Яички новые снесёшь! Подарок всем преподнесёшь!</a:t>
            </a:r>
            <a:br>
              <a:rPr lang="ru-RU" dirty="0"/>
            </a:br>
            <a:endParaRPr lang="ru-RU" dirty="0"/>
          </a:p>
        </p:txBody>
      </p:sp>
      <p:pic>
        <p:nvPicPr>
          <p:cNvPr id="7" name="Рисунок 6" descr="C:\Users\Администратор\AppData\Local\Microsoft\Windows\Temporary Internet Files\Content.Word\20220419_092730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22249"/>
            <a:ext cx="2028825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5523532" y="2348880"/>
            <a:ext cx="32941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6. -Снесла яички курочка опять. И не одно - а целых пять!</a:t>
            </a:r>
          </a:p>
          <a:p>
            <a:r>
              <a:rPr lang="ru-RU" dirty="0"/>
              <a:t>Весной природа просыпается, И праздник Пасхи отмечается. На славный праздник светлой Пасхи</a:t>
            </a:r>
            <a:br>
              <a:rPr lang="ru-RU" dirty="0"/>
            </a:br>
            <a:r>
              <a:rPr lang="ru-RU" dirty="0"/>
              <a:t>Яички красили они, И дружно праздник отмечали, И веселись в эти дни!</a:t>
            </a:r>
          </a:p>
        </p:txBody>
      </p:sp>
    </p:spTree>
    <p:extLst>
      <p:ext uri="{BB962C8B-B14F-4D97-AF65-F5344CB8AC3E}">
        <p14:creationId xmlns:p14="http://schemas.microsoft.com/office/powerpoint/2010/main" val="3613050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d32/000c7cc9-6c59084f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91312" y="332656"/>
            <a:ext cx="82451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Также огромное внимание уделяется </a:t>
            </a:r>
            <a:r>
              <a:rPr lang="ru-RU" b="1" dirty="0"/>
              <a:t>художественно-эстетическому развитию</a:t>
            </a:r>
            <a:r>
              <a:rPr lang="ru-RU" dirty="0"/>
              <a:t>, где на рисовании будем акцентировать внимание на аккуратном закрашивании, правильно держать карандаш, кисточку, аккуратно наклеивать.</a:t>
            </a:r>
          </a:p>
        </p:txBody>
      </p:sp>
      <p:pic>
        <p:nvPicPr>
          <p:cNvPr id="5" name="Рисунок 4" descr="C:\Users\Администратор\AppData\Local\Microsoft\Windows\Temporary Internet Files\Content.Word\20220422_09195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12" y="1409118"/>
            <a:ext cx="1626096" cy="23799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Рисунок 5" descr="C:\Users\Администратор\AppData\Local\Microsoft\Windows\Temporary Internet Files\Content.Word\20220110_103931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488" y="1310541"/>
            <a:ext cx="1854071" cy="24784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Рисунок 6" descr="C:\Users\Администратор\AppData\Local\Microsoft\Windows\Temporary Internet Files\Content.Word\20220110_104406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782" y="1514549"/>
            <a:ext cx="1538486" cy="20704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6" name="Picture 2" descr="20211217_10593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320" y="1294817"/>
            <a:ext cx="1524000" cy="2028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C:\Users\Администратор\AppData\Local\Microsoft\Windows\Temporary Internet Files\Content.Word\20220214_095007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991" y="4221088"/>
            <a:ext cx="2576976" cy="20518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Рисунок 10" descr="C:\Users\Администратор\AppData\Local\Microsoft\Windows\Temporary Internet Files\Content.Word\20220218_101414.jp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840" y="3784251"/>
            <a:ext cx="2237897" cy="26857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Рисунок 11" descr="C:\Users\Администратор\AppData\Local\Microsoft\Windows\Temporary Internet Files\Content.Word\20220218_101911.jp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524" y="3897358"/>
            <a:ext cx="2095728" cy="23755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3" name="Рисунок 12" descr="C:\Users\Администратор\AppData\Local\Microsoft\Windows\Temporary Internet Files\Content.Word\20220218_102806.jpg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320" y="4365104"/>
            <a:ext cx="2116175" cy="1800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96684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d32/000c7cc9-6c59084f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404664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занятиях по </a:t>
            </a:r>
            <a:r>
              <a:rPr lang="ru-RU" b="1" dirty="0"/>
              <a:t>«музыке»</a:t>
            </a:r>
            <a:r>
              <a:rPr lang="ru-RU" dirty="0"/>
              <a:t> мы будем стараться выполнять правильно и под музыку танцевальные движения, узнавать песни по мелодии, четко произносить слова песен, играть на музыкальных инструментах.</a:t>
            </a:r>
          </a:p>
        </p:txBody>
      </p:sp>
      <p:pic>
        <p:nvPicPr>
          <p:cNvPr id="5" name="Рисунок 4" descr="C:\Users\Администратор\AppData\Local\Microsoft\Windows\Temporary Internet Files\Content.Word\20220114_09160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58" y="3140968"/>
            <a:ext cx="2521590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IMG-20220310-WA00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870" y="1461677"/>
            <a:ext cx="2957733" cy="221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IMG-20211224-WA00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048" y="3679977"/>
            <a:ext cx="2844961" cy="212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977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d32/000c7cc9-6c59084f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683" y="0"/>
            <a:ext cx="87849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новом учебном году нас ожидают новые интересные совместные с Вами проекты. Мы с вами будем участвовать в различных конкурсах, которые указаны в годовом плане ДОУ.</a:t>
            </a:r>
          </a:p>
          <a:p>
            <a:r>
              <a:rPr lang="ru-RU" dirty="0"/>
              <a:t>На протяжении всего учебного года мы будем стараться не только формировать знания, умения и навыки наших детей, но и стремится к позитивному общению между нами – взрослыми. Мы хотим, чтобы от посещения нашего детского сада, а именно нашей группы, вы получали только положительные эмоции, чтобы вы всегда были информированы о чем-то новом и полезном для Вас.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591986"/>
            <a:ext cx="2982416" cy="223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84984"/>
            <a:ext cx="2134551" cy="2846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721" y="2852936"/>
            <a:ext cx="2134551" cy="2846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4039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d32/000c7cc9-6c59084f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47664" y="332656"/>
            <a:ext cx="4893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Итог родительского собрания </a:t>
            </a:r>
            <a:endParaRPr lang="ru-RU" sz="2800" b="1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68774"/>
            <a:ext cx="2182974" cy="2573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959075"/>
            <a:ext cx="1872208" cy="2501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401" y="559371"/>
            <a:ext cx="2304256" cy="278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440284"/>
            <a:ext cx="2143068" cy="2863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182" y="1176526"/>
            <a:ext cx="2032000" cy="177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5" y="923201"/>
            <a:ext cx="32403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Игра творческая «Нарисуй свой цветочек»</a:t>
            </a:r>
          </a:p>
          <a:p>
            <a:r>
              <a:rPr lang="ru-RU" dirty="0" smtClean="0"/>
              <a:t>Цель: </a:t>
            </a:r>
            <a:r>
              <a:rPr lang="ru-RU" dirty="0"/>
              <a:t>расширение контакта между педагогами </a:t>
            </a:r>
            <a:endParaRPr lang="ru-RU" dirty="0" smtClean="0"/>
          </a:p>
          <a:p>
            <a:r>
              <a:rPr lang="ru-RU" dirty="0" smtClean="0"/>
              <a:t>и </a:t>
            </a:r>
            <a:r>
              <a:rPr lang="ru-RU" dirty="0"/>
              <a:t>родителями; </a:t>
            </a:r>
            <a:r>
              <a:rPr lang="ru-RU" dirty="0" smtClean="0"/>
              <a:t>повышение </a:t>
            </a:r>
            <a:r>
              <a:rPr lang="ru-RU" dirty="0"/>
              <a:t>педагогической </a:t>
            </a:r>
            <a:endParaRPr lang="ru-RU" dirty="0" smtClean="0"/>
          </a:p>
          <a:p>
            <a:r>
              <a:rPr lang="ru-RU" dirty="0" smtClean="0"/>
              <a:t>культуры </a:t>
            </a:r>
            <a:r>
              <a:rPr lang="ru-RU" dirty="0"/>
              <a:t>родителей.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9177975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651</Words>
  <Application>Microsoft Office PowerPoint</Application>
  <PresentationFormat>Экран (4:3)</PresentationFormat>
  <Paragraphs>67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XTreme.ws</cp:lastModifiedBy>
  <cp:revision>16</cp:revision>
  <dcterms:created xsi:type="dcterms:W3CDTF">2022-07-10T03:15:54Z</dcterms:created>
  <dcterms:modified xsi:type="dcterms:W3CDTF">2022-09-01T05:04:54Z</dcterms:modified>
</cp:coreProperties>
</file>